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28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3030F-2810-4664-B1B3-02DAFBEC927E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6AC60-A411-43EF-9C1A-3426BFA7CB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991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125-B681-42AF-BB7A-3B5BE10499FA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2-3473-4E0E-9F24-56F32B686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507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125-B681-42AF-BB7A-3B5BE10499FA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2-3473-4E0E-9F24-56F32B686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018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125-B681-42AF-BB7A-3B5BE10499FA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2-3473-4E0E-9F24-56F32B686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8611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125-B681-42AF-BB7A-3B5BE10499FA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2-3473-4E0E-9F24-56F32B686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26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125-B681-42AF-BB7A-3B5BE10499FA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2-3473-4E0E-9F24-56F32B686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521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125-B681-42AF-BB7A-3B5BE10499FA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2-3473-4E0E-9F24-56F32B686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865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125-B681-42AF-BB7A-3B5BE10499FA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2-3473-4E0E-9F24-56F32B686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1823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125-B681-42AF-BB7A-3B5BE10499FA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2-3473-4E0E-9F24-56F32B686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207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125-B681-42AF-BB7A-3B5BE10499FA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2-3473-4E0E-9F24-56F32B686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918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125-B681-42AF-BB7A-3B5BE10499FA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2-3473-4E0E-9F24-56F32B686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647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125-B681-42AF-BB7A-3B5BE10499FA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2-3473-4E0E-9F24-56F32B686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891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23125-B681-42AF-BB7A-3B5BE10499FA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A52A2-3473-4E0E-9F24-56F32B686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776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 smtClean="0"/>
              <a:t>Legislative &amp; Policy Initiatives</a:t>
            </a:r>
            <a:br>
              <a:rPr lang="en-US" dirty="0" smtClean="0"/>
            </a:br>
            <a:r>
              <a:rPr lang="en-US" dirty="0" smtClean="0"/>
              <a:t>Working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743200"/>
            <a:ext cx="6400800" cy="3124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Susan Shingledecker – Chair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Joyce Miller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Jeff Carothers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Matt Wellslager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Scott Perkins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512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HSRP cost reduction plan</a:t>
            </a:r>
          </a:p>
          <a:p>
            <a:r>
              <a:rPr lang="en-US" dirty="0" smtClean="0"/>
              <a:t>Hydrographic Services Improvement Act –HSIA</a:t>
            </a:r>
          </a:p>
          <a:p>
            <a:pPr lvl="1"/>
            <a:r>
              <a:rPr lang="en-US" dirty="0" smtClean="0"/>
              <a:t>Reauthorization</a:t>
            </a:r>
          </a:p>
          <a:p>
            <a:r>
              <a:rPr lang="en-US" dirty="0" smtClean="0"/>
              <a:t>User Fees</a:t>
            </a:r>
          </a:p>
          <a:p>
            <a:r>
              <a:rPr lang="en-US" dirty="0" smtClean="0"/>
              <a:t>Ten Most Wanted improvements</a:t>
            </a:r>
          </a:p>
        </p:txBody>
      </p:sp>
    </p:spTree>
    <p:extLst>
      <p:ext uri="{BB962C8B-B14F-4D97-AF65-F5344CB8AC3E}">
        <p14:creationId xmlns:p14="http://schemas.microsoft.com/office/powerpoint/2010/main" xmlns="" val="3371666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HSRP cost reduction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Background – NAV services budgets are shrinking, how can HSRP cut cost to aid in preserving program dollars?</a:t>
            </a:r>
          </a:p>
          <a:p>
            <a:r>
              <a:rPr lang="en-US" dirty="0" smtClean="0"/>
              <a:t>Geographic location of meetings</a:t>
            </a:r>
          </a:p>
          <a:p>
            <a:r>
              <a:rPr lang="en-US" dirty="0" smtClean="0"/>
              <a:t>Meeting logistics</a:t>
            </a:r>
          </a:p>
          <a:p>
            <a:r>
              <a:rPr lang="en-US" dirty="0" smtClean="0"/>
              <a:t>Panel member compensation (stipend/salaries)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210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HSIA reauthorization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Unlikely to go forward in the 112</a:t>
            </a:r>
            <a:r>
              <a:rPr lang="en-US" baseline="30000" dirty="0" smtClean="0"/>
              <a:t>th</a:t>
            </a:r>
            <a:r>
              <a:rPr lang="en-US" dirty="0" smtClean="0"/>
              <a:t> Congress</a:t>
            </a:r>
          </a:p>
          <a:p>
            <a:r>
              <a:rPr lang="en-US" dirty="0" smtClean="0"/>
              <a:t>NOAA staff engaged in discussion with Congressional staffers</a:t>
            </a:r>
          </a:p>
          <a:p>
            <a:r>
              <a:rPr lang="en-US" dirty="0" smtClean="0"/>
              <a:t>Prepare for 113</a:t>
            </a:r>
            <a:r>
              <a:rPr lang="en-US" baseline="30000" dirty="0" smtClean="0"/>
              <a:t>th</a:t>
            </a:r>
            <a:r>
              <a:rPr lang="en-US" dirty="0" smtClean="0"/>
              <a:t> Congressional session</a:t>
            </a:r>
          </a:p>
          <a:p>
            <a:r>
              <a:rPr lang="en-US" dirty="0" smtClean="0"/>
              <a:t>Release update Most Wanted report in 2013</a:t>
            </a:r>
          </a:p>
          <a:p>
            <a:pPr lvl="1"/>
            <a:r>
              <a:rPr lang="en-US" dirty="0" smtClean="0"/>
              <a:t>Develop stronger ties in report to  support HSIA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841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HSIA reauthorization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key topical area</a:t>
            </a:r>
          </a:p>
          <a:p>
            <a:r>
              <a:rPr lang="en-US" dirty="0"/>
              <a:t>R</a:t>
            </a:r>
            <a:r>
              <a:rPr lang="en-US" dirty="0" smtClean="0"/>
              <a:t>ecommended levels of appropriation</a:t>
            </a:r>
          </a:p>
          <a:p>
            <a:r>
              <a:rPr lang="en-US" dirty="0" smtClean="0"/>
              <a:t>Evaluation of use </a:t>
            </a:r>
            <a:r>
              <a:rPr lang="en-US" dirty="0"/>
              <a:t>of user </a:t>
            </a:r>
            <a:r>
              <a:rPr lang="en-US" dirty="0" smtClean="0"/>
              <a:t>fees</a:t>
            </a:r>
          </a:p>
          <a:p>
            <a:r>
              <a:rPr lang="en-US" dirty="0" smtClean="0"/>
              <a:t>Language </a:t>
            </a:r>
            <a:r>
              <a:rPr lang="en-US" dirty="0"/>
              <a:t>specifically highlighting hydrographic needs in the Arctic </a:t>
            </a:r>
            <a:r>
              <a:rPr lang="en-US" dirty="0" smtClean="0"/>
              <a:t>region*</a:t>
            </a:r>
          </a:p>
          <a:p>
            <a:r>
              <a:rPr lang="en-US" dirty="0" smtClean="0"/>
              <a:t>Evaluation </a:t>
            </a:r>
            <a:r>
              <a:rPr lang="en-US" dirty="0"/>
              <a:t>of possible funding mechanisms for the PORTS </a:t>
            </a:r>
            <a:r>
              <a:rPr lang="en-US" dirty="0" smtClean="0"/>
              <a:t>system*</a:t>
            </a:r>
          </a:p>
          <a:p>
            <a:pPr marL="0" indent="0" algn="r">
              <a:buNone/>
            </a:pPr>
            <a:r>
              <a:rPr lang="en-US" sz="2400" i="1" dirty="0" smtClean="0"/>
              <a:t>*assigned to other working groups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xmlns="" val="1422314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838200"/>
            <a:ext cx="7924800" cy="547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Levels of Appropriations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338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Possible source for revenue</a:t>
            </a:r>
          </a:p>
          <a:p>
            <a:r>
              <a:rPr lang="en-US" dirty="0" smtClean="0"/>
              <a:t>Successfully used by other NOAA offices (e.g. seafood inspection, NESDIS)</a:t>
            </a:r>
            <a:endParaRPr lang="en-US" strike="sngStrike" dirty="0" smtClean="0"/>
          </a:p>
          <a:p>
            <a:r>
              <a:rPr lang="en-US" dirty="0" smtClean="0"/>
              <a:t>Current legislation (Section 1307 Title 44) prohibits user fees for “acquisition or processing of nautical data”</a:t>
            </a:r>
          </a:p>
          <a:p>
            <a:r>
              <a:rPr lang="en-US" dirty="0" smtClean="0"/>
              <a:t>Current HSIA prohibits new fees</a:t>
            </a:r>
          </a:p>
          <a:p>
            <a:r>
              <a:rPr lang="en-US" dirty="0" smtClean="0"/>
              <a:t>Possible candidates – PORTS, navigation response, other?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3218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Ten Most Wanted Report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 one-page executive summary on HSIA for inclusion in the report</a:t>
            </a:r>
          </a:p>
          <a:p>
            <a:r>
              <a:rPr lang="en-US" dirty="0" smtClean="0"/>
              <a:t>Make the connection with the need for HSIA reauthorization. </a:t>
            </a:r>
          </a:p>
          <a:p>
            <a:r>
              <a:rPr lang="en-US" dirty="0" smtClean="0"/>
              <a:t>Focus on the potential for job creation and economic benefit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407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246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Legislative &amp; Policy Initiatives Working Group</vt:lpstr>
      <vt:lpstr>Areas of Focus</vt:lpstr>
      <vt:lpstr>HSRP cost reduction plan</vt:lpstr>
      <vt:lpstr>HSIA reauthorization</vt:lpstr>
      <vt:lpstr>HSIA reauthorization</vt:lpstr>
      <vt:lpstr>Levels of Appropriations</vt:lpstr>
      <vt:lpstr>User Fees</vt:lpstr>
      <vt:lpstr>The Ten Most Wanted Report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&amp; Policy Initiatives Working Group</dc:title>
  <dc:creator>Scott Perkins</dc:creator>
  <cp:lastModifiedBy>kathy.watson</cp:lastModifiedBy>
  <cp:revision>13</cp:revision>
  <dcterms:created xsi:type="dcterms:W3CDTF">2012-05-09T01:39:06Z</dcterms:created>
  <dcterms:modified xsi:type="dcterms:W3CDTF">2012-06-08T12:23:26Z</dcterms:modified>
</cp:coreProperties>
</file>